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459" r:id="rId2"/>
    <p:sldId id="608" r:id="rId3"/>
    <p:sldId id="483" r:id="rId4"/>
    <p:sldId id="484" r:id="rId5"/>
    <p:sldId id="518" r:id="rId6"/>
    <p:sldId id="520" r:id="rId7"/>
    <p:sldId id="521" r:id="rId8"/>
    <p:sldId id="522" r:id="rId9"/>
    <p:sldId id="523" r:id="rId10"/>
    <p:sldId id="805" r:id="rId11"/>
    <p:sldId id="656" r:id="rId12"/>
    <p:sldId id="657" r:id="rId13"/>
    <p:sldId id="661" r:id="rId14"/>
    <p:sldId id="658" r:id="rId15"/>
    <p:sldId id="659" r:id="rId16"/>
    <p:sldId id="660" r:id="rId17"/>
    <p:sldId id="713" r:id="rId18"/>
    <p:sldId id="839" r:id="rId19"/>
    <p:sldId id="438" r:id="rId20"/>
    <p:sldId id="439" r:id="rId21"/>
    <p:sldId id="440" r:id="rId22"/>
    <p:sldId id="441" r:id="rId23"/>
    <p:sldId id="442" r:id="rId24"/>
    <p:sldId id="443" r:id="rId25"/>
    <p:sldId id="444" r:id="rId26"/>
    <p:sldId id="445" r:id="rId27"/>
    <p:sldId id="758" r:id="rId28"/>
    <p:sldId id="809" r:id="rId29"/>
    <p:sldId id="540" r:id="rId30"/>
    <p:sldId id="849" r:id="rId31"/>
    <p:sldId id="861" r:id="rId32"/>
    <p:sldId id="791" r:id="rId33"/>
    <p:sldId id="848" r:id="rId34"/>
    <p:sldId id="863" r:id="rId35"/>
    <p:sldId id="864" r:id="rId36"/>
    <p:sldId id="865" r:id="rId37"/>
    <p:sldId id="866" r:id="rId38"/>
    <p:sldId id="867" r:id="rId39"/>
    <p:sldId id="868" r:id="rId40"/>
    <p:sldId id="869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45" autoAdjust="0"/>
    <p:restoredTop sz="82272" autoAdjust="0"/>
  </p:normalViewPr>
  <p:slideViewPr>
    <p:cSldViewPr>
      <p:cViewPr varScale="1">
        <p:scale>
          <a:sx n="91" d="100"/>
          <a:sy n="91" d="100"/>
        </p:scale>
        <p:origin x="156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14/05/2023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999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570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14-05-2023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Firm Foundation 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(He Won't)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7188203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Austin Davis | Chandler Moore | Cody Carnes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For Humans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(Admin by Essential Music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TBCO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Writer's Roof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A.L.K.D. Music (Admin. by Watershed Music Group (Admin. by Capitol CMG Publishing))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141057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Christ is my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rock on which I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everything around me is shaken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never been more glad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put my faith in Jesus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through generations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477359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793727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still got joy in chaos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I've got peace that makes no sense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I won't be going under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not held by my own strength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I've built my life on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never let me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He's faithful in every season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So why would He fail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75335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won’t</a:t>
            </a:r>
            <a:br>
              <a:rPr lang="en-GB" sz="4000" dirty="0">
                <a:solidFill>
                  <a:schemeClr val="bg1"/>
                </a:solidFill>
              </a:rPr>
            </a:br>
            <a:r>
              <a:rPr lang="en-GB" sz="4000" dirty="0">
                <a:solidFill>
                  <a:schemeClr val="bg1"/>
                </a:solidFill>
              </a:rPr>
              <a:t>He won't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won't fail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414663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Rain came and wind blew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house was built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safe with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141125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I’m standing strong on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I’m going to make it through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‘Cause</a:t>
            </a:r>
            <a:r>
              <a:rPr lang="en-GB" sz="4000" dirty="0">
                <a:solidFill>
                  <a:schemeClr val="bg1"/>
                </a:solidFill>
              </a:rPr>
              <a:t> my house is built on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990000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63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7200">
              <a:solidFill>
                <a:schemeClr val="bg1"/>
              </a:solidFill>
            </a:endParaRPr>
          </a:p>
          <a:p>
            <a:r>
              <a:rPr lang="en-GB" sz="7200">
                <a:solidFill>
                  <a:schemeClr val="bg1"/>
                </a:solidFill>
              </a:rPr>
              <a:t>What </a:t>
            </a:r>
            <a:r>
              <a:rPr lang="en-GB" sz="7200" dirty="0">
                <a:solidFill>
                  <a:schemeClr val="bg1"/>
                </a:solidFill>
              </a:rPr>
              <a:t>A Beautiful Name</a:t>
            </a:r>
          </a:p>
          <a:p>
            <a:r>
              <a:rPr lang="en-GB" sz="1200" dirty="0"/>
              <a:t>CCLI Song # 7068424</a:t>
            </a:r>
          </a:p>
          <a:p>
            <a:r>
              <a:rPr lang="en-GB" sz="1200" dirty="0"/>
              <a:t>Ben Fielding | Brooke </a:t>
            </a:r>
            <a:r>
              <a:rPr lang="en-GB" sz="1200" dirty="0" err="1"/>
              <a:t>Ligertwood</a:t>
            </a:r>
            <a:endParaRPr lang="en-GB" sz="1200" dirty="0"/>
          </a:p>
          <a:p>
            <a:r>
              <a:rPr lang="en-GB" sz="1200" dirty="0"/>
              <a:t>© 2016 </a:t>
            </a:r>
            <a:r>
              <a:rPr lang="en-GB" sz="1200" dirty="0" err="1"/>
              <a:t>Hillsong</a:t>
            </a:r>
            <a:r>
              <a:rPr lang="en-GB" sz="1200" dirty="0"/>
              <a:t> Music Publishing Australia (Admin. by </a:t>
            </a:r>
            <a:r>
              <a:rPr lang="en-GB" sz="1200" dirty="0" err="1"/>
              <a:t>Hillsong</a:t>
            </a:r>
            <a:r>
              <a:rPr lang="en-GB" sz="1200" dirty="0"/>
              <a:t> Music Publishing UK)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Every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6623483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Hezekiah Walker | John David Bratton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</a:t>
            </a:r>
            <a:r>
              <a:rPr lang="en-GB" sz="1200" dirty="0" err="1">
                <a:solidFill>
                  <a:schemeClr val="bg1"/>
                </a:solidFill>
              </a:rPr>
              <a:t>Davo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Pavo</a:t>
            </a:r>
            <a:r>
              <a:rPr lang="en-GB" sz="1200" dirty="0">
                <a:solidFill>
                  <a:schemeClr val="bg1"/>
                </a:solidFill>
              </a:rPr>
              <a:t> Music (Admin. by BMG Rights Management GmbH)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Li'l</a:t>
            </a:r>
            <a:r>
              <a:rPr lang="en-GB" sz="1200" dirty="0">
                <a:solidFill>
                  <a:schemeClr val="bg1"/>
                </a:solidFill>
              </a:rPr>
              <a:t> Eva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Luv Ki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were the Word at the beginning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One with God the Lord Most High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 hidden glory in creation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revealed in You our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compares to this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beautiful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didn't want heaven without us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So Jesus You brought heaven down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My sin was great Your love was greater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could separate us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 Christ my King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Nothing compares to this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What a wonderful Name it is</a:t>
            </a:r>
            <a:br>
              <a:rPr lang="en-GB" sz="4900" dirty="0">
                <a:solidFill>
                  <a:schemeClr val="bg1"/>
                </a:solidFill>
              </a:rPr>
            </a:br>
            <a:r>
              <a:rPr lang="en-GB" sz="4900" dirty="0">
                <a:solidFill>
                  <a:schemeClr val="bg1"/>
                </a:solidFill>
              </a:rPr>
              <a:t>The Name of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Death could not hold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veil tore before You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silence the boast of sin and grave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heavens are roaring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praise of Your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For You are raised to life again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have no rival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 have no equal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Now and forever God You reign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kingdom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glory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Yours is the Name above all names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16632"/>
            <a:ext cx="8640960" cy="6552728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 Christ my King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Nothing can stand against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What a powerful Name it is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The Name of Jesus</a:t>
            </a:r>
            <a:endParaRPr lang="en-GB" sz="49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word of worship with one accord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hallelujah to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Glory hallelujah is due our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Every praise every praise is to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19204540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8A009-DAAA-9091-28C9-B9C9CB2A1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097" y="0"/>
            <a:ext cx="5297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150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F50C-4D24-AB44-98F8-F1FAE2CC8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8124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2F6013-05A0-1DD9-6DD9-39F64FCF1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72" r="-2" b="12570"/>
          <a:stretch/>
        </p:blipFill>
        <p:spPr>
          <a:xfrm>
            <a:off x="2911927" y="10"/>
            <a:ext cx="6232072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3436144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24" name="Group 16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8899C-A76E-A067-9713-8DDABD3BF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81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DBA2D2-3E14-CE16-FC38-68972FCF7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7124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Believe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7176941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Amanda Cook | Jason Ingram | Jonathan David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Melissa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We Are TIM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Wonder Meadow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All Essential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Maison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Quiltmaker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023245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in the blood of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washes white as snow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power of the Gospel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makes the broken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curse of sin was broken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they rolled away that stone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125185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I bow before You Lord I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I go and no matter where I've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0619005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that the walls will start falling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we fall down on our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lame will go walking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blind are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gates of hell tremble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church begins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38062185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it to the daughters sing it to the sons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every generation look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darkness that the light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Look at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(Look at what the Lord has done)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4027600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116632"/>
            <a:ext cx="8784976" cy="6552728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God my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Healer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God my Deliverer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Yes He is yes He is</a:t>
            </a:r>
          </a:p>
          <a:p>
            <a:r>
              <a:rPr lang="en-GB" sz="4400" dirty="0">
                <a:solidFill>
                  <a:schemeClr val="bg1"/>
                </a:solidFill>
              </a:rPr>
              <a:t>(Yes He is yes He is)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945985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bow before You Lord we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we’re living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we go and no matter where we’ve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</a:t>
            </a:r>
            <a:r>
              <a:rPr lang="en-GB" sz="4000">
                <a:solidFill>
                  <a:schemeClr val="bg1"/>
                </a:solidFill>
              </a:rPr>
              <a:t>we’re living </a:t>
            </a:r>
            <a:r>
              <a:rPr lang="en-GB" sz="4000" dirty="0">
                <a:solidFill>
                  <a:schemeClr val="bg1"/>
                </a:solidFill>
              </a:rPr>
              <a:t>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252965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Your Love Never Fails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5337172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Skinner | Chris </a:t>
            </a:r>
            <a:r>
              <a:rPr lang="en-GB" sz="1200" dirty="0" err="1">
                <a:solidFill>
                  <a:schemeClr val="bg1"/>
                </a:solidFill>
              </a:rPr>
              <a:t>McClarney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2008 Integrity's Alleluia!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Out Of The Cave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Nothing can separate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Even if I ran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know I still make mistakes but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have new mercies for me </a:t>
            </a:r>
            <a:r>
              <a:rPr lang="en-GB" sz="4000" dirty="0" err="1">
                <a:solidFill>
                  <a:schemeClr val="bg1"/>
                </a:solidFill>
              </a:rPr>
              <a:t>ev'ryday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(And) You stay the same through the ages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changes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may be pain in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joy comes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the oceans rage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don't have to be afraid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I know that You love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(Your love never fails)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70588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wind is strong and the water's deep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I'm not alone here in these open seas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chasm is far too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never thought I'd reach the other side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10902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make all things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Work together for my good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241289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4699</TotalTime>
  <Words>1378</Words>
  <Application>Microsoft Office PowerPoint</Application>
  <PresentationFormat>On-screen Show (4:3)</PresentationFormat>
  <Paragraphs>194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303</cp:revision>
  <dcterms:created xsi:type="dcterms:W3CDTF">2019-09-23T12:06:27Z</dcterms:created>
  <dcterms:modified xsi:type="dcterms:W3CDTF">2023-05-13T23:50:35Z</dcterms:modified>
</cp:coreProperties>
</file>

<file path=docProps/thumbnail.jpeg>
</file>